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430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722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78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63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4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82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02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26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91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21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72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2835A-D8C2-47F7-A2D1-494E585DA82B}" type="datetimeFigureOut">
              <a:rPr lang="de-DE" smtClean="0"/>
              <a:t>11.02.2015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A0267-0FF3-407D-BA55-E1081FA6949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548"/>
          <a:stretch/>
        </p:blipFill>
        <p:spPr bwMode="auto">
          <a:xfrm>
            <a:off x="1600200" y="1066800"/>
            <a:ext cx="5461218" cy="4296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00200" y="2324104"/>
            <a:ext cx="457200" cy="990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6172200" y="2667000"/>
            <a:ext cx="533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1143000" y="5791200"/>
            <a:ext cx="3064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Modified after </a:t>
            </a:r>
            <a:r>
              <a:rPr lang="en-US" dirty="0" err="1" smtClean="0"/>
              <a:t>pmid</a:t>
            </a:r>
            <a:r>
              <a:rPr lang="en-US" dirty="0" smtClean="0"/>
              <a:t> 20224293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2520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MPI AGE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IAtanasov</dc:creator>
  <cp:lastModifiedBy>IAtanasov</cp:lastModifiedBy>
  <cp:revision>3</cp:revision>
  <dcterms:created xsi:type="dcterms:W3CDTF">2015-02-11T15:15:09Z</dcterms:created>
  <dcterms:modified xsi:type="dcterms:W3CDTF">2015-02-11T16:30:49Z</dcterms:modified>
</cp:coreProperties>
</file>